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2924" y="2504242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Dashboard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152924" y="4271248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key business insights and performance trends.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1529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5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5487" y="5306497"/>
            <a:ext cx="232088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Vedant Padhy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Reveal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Uncover hidden patterns and trends in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Drive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strategic choices with clear metrics.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areas to boost sales and profits.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KPIs &amp; Key Findings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3323034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Growth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Consistent increase in revenue over recent months.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08" y="3323034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Profit Margins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margins due to cost optimisation.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476161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418177"/>
            <a:ext cx="28901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Engagement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interaction rates with marketing campaigns.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&amp; Profit Trends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6983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Steady sales growth with moderate profits.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42948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Profit margins improved despite sales plateau.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589133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 sales surge boosted overall profits.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1290"/>
            <a:ext cx="83208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 &amp; Product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Regions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Western USA  leads in sales volume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North USS shows highest profit margins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 Products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Columbian drives majority of revenue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Chamomile gains traction in new markets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4447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High-Performing Regions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Allocate more resources to North and West regions.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32371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Product By Reach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Invest in marketing to grow new market share.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40578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Customer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Leverage data to personalise campaigns.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969419"/>
            <a:ext cx="38909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with targeted regional investments.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Monitor KPIs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sales and profit changes monthly.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 &amp; Adjust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Refine strategy based on performance data.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8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&amp; Closing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Reveals Key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Supports data-driven business decisions.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&amp; Profit Trends Positive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Growth driven by strong regions and products.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025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402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 Plan Ready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8981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execution and continuous monitoring.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2025-04-25T07:42:26Z</dcterms:created>
  <dcterms:modified xsi:type="dcterms:W3CDTF">2025-04-25T07:42:26Z</dcterms:modified>
</cp:coreProperties>
</file>